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63" r:id="rId2"/>
    <p:sldId id="364" r:id="rId3"/>
  </p:sldIdLst>
  <p:sldSz cx="9144000" cy="5143500" type="screen16x9"/>
  <p:notesSz cx="6797675" cy="9926638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09.08.2021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09.08.2021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(июль)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/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043608" y="771550"/>
          <a:ext cx="7416825" cy="39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3216358"/>
                <a:gridCol w="2472275"/>
              </a:tblGrid>
              <a:tr h="932985">
                <a:tc>
                  <a:txBody>
                    <a:bodyPr/>
                    <a:lstStyle/>
                    <a:p>
                      <a:r>
                        <a:rPr lang="ru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Развлечение</a:t>
                      </a:r>
                      <a:r>
                        <a:rPr lang="ru-RU" sz="1200" b="1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«Подвижные игры народов Поволжья»</a:t>
                      </a:r>
                      <a:endParaRPr 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дом\Desktop\фото\PHOTO-2021-07-19-10-01-00-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1203598"/>
            <a:ext cx="2614936" cy="1470902"/>
          </a:xfrm>
          <a:prstGeom prst="rect">
            <a:avLst/>
          </a:prstGeom>
          <a:noFill/>
        </p:spPr>
      </p:pic>
      <p:pic>
        <p:nvPicPr>
          <p:cNvPr id="1027" name="Picture 3" descr="C:\Users\дом\Desktop\фото\PHOTO-2021-07-19-10-34-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1059582"/>
            <a:ext cx="2232248" cy="1674186"/>
          </a:xfrm>
          <a:prstGeom prst="rect">
            <a:avLst/>
          </a:prstGeom>
          <a:noFill/>
        </p:spPr>
      </p:pic>
      <p:pic>
        <p:nvPicPr>
          <p:cNvPr id="1028" name="Picture 4" descr="C:\Users\дом\Desktop\фото\PHOTO-2021-07-19-10-41-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2931790"/>
            <a:ext cx="2339752" cy="1754814"/>
          </a:xfrm>
          <a:prstGeom prst="rect">
            <a:avLst/>
          </a:prstGeom>
          <a:noFill/>
        </p:spPr>
      </p:pic>
      <p:pic>
        <p:nvPicPr>
          <p:cNvPr id="1029" name="Picture 5" descr="C:\Users\дом\Desktop\фото\PHOTO-2021-07-19-10-40-1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2931790"/>
            <a:ext cx="2350568" cy="1762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1131590"/>
            <a:ext cx="3456384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 smtClean="0">
                <a:solidFill>
                  <a:schemeClr val="bg1"/>
                </a:solidFill>
              </a:rPr>
              <a:t/>
            </a:r>
            <a:br>
              <a:rPr lang="en-US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«Родной язык – </a:t>
            </a:r>
            <a:r>
              <a:rPr lang="ru-RU" i="1" dirty="0" err="1" smtClean="0">
                <a:solidFill>
                  <a:schemeClr val="bg1"/>
                </a:solidFill>
              </a:rPr>
              <a:t>язык</a:t>
            </a:r>
            <a:r>
              <a:rPr lang="ru-RU" i="1" dirty="0" smtClean="0">
                <a:solidFill>
                  <a:schemeClr val="bg1"/>
                </a:solidFill>
              </a:rPr>
              <a:t> души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en-US" sz="1300" i="1" dirty="0" smtClean="0">
                <a:solidFill>
                  <a:srgbClr val="FF0000"/>
                </a:solidFill>
              </a:rPr>
              <a:t/>
            </a:r>
            <a:br>
              <a:rPr lang="en-US" sz="13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«Подвижные игры народов Поволжья»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/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7624" y="2283718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19</a:t>
            </a:r>
            <a:r>
              <a:rPr lang="en-US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ию</a:t>
            </a:r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л</a:t>
            </a:r>
            <a:r>
              <a:rPr lang="en-US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я </a:t>
            </a:r>
            <a:r>
              <a:rPr lang="en-US" sz="1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был</a:t>
            </a:r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о</a:t>
            </a:r>
            <a:r>
              <a:rPr lang="en-US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организован</a:t>
            </a:r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о развлечение «Подвижные игры народов Поволжья», </a:t>
            </a:r>
            <a:r>
              <a:rPr lang="en-US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 где все возрастные группы приняли активное участие. В </a:t>
            </a:r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рамках мероприятия дети играли в такие подвижные игры как, русская народная игра «Зайцы и волк», татарская народная игра «</a:t>
            </a:r>
            <a:r>
              <a:rPr lang="tt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Төлке һәм тавыклар</a:t>
            </a:r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», удмуртская народная игра «Охотники на лося»</a:t>
            </a:r>
            <a:r>
              <a:rPr lang="en-US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1200" b="1" i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3" name="Picture 2" descr="C:\Users\дом\Desktop\фото\PHOTO-2021-07-19-10-01-00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771550"/>
            <a:ext cx="2614936" cy="1470902"/>
          </a:xfrm>
          <a:prstGeom prst="rect">
            <a:avLst/>
          </a:prstGeom>
          <a:noFill/>
        </p:spPr>
      </p:pic>
      <p:pic>
        <p:nvPicPr>
          <p:cNvPr id="20" name="Picture 3" descr="C:\Users\дом\Desktop\фото\PHOTO-2021-07-19-10-34-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291830"/>
            <a:ext cx="2232248" cy="1674186"/>
          </a:xfrm>
          <a:prstGeom prst="rect">
            <a:avLst/>
          </a:prstGeom>
          <a:noFill/>
        </p:spPr>
      </p:pic>
      <p:pic>
        <p:nvPicPr>
          <p:cNvPr id="21" name="Picture 4" descr="C:\Users\дом\Desktop\фото\PHOTO-2021-07-19-10-41-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390460"/>
            <a:ext cx="2016224" cy="1512168"/>
          </a:xfrm>
          <a:prstGeom prst="rect">
            <a:avLst/>
          </a:prstGeom>
          <a:noFill/>
        </p:spPr>
      </p:pic>
      <p:pic>
        <p:nvPicPr>
          <p:cNvPr id="23" name="Picture 5" descr="C:\Users\дом\Desktop\фото\PHOTO-2021-07-19-10-40-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3219822"/>
            <a:ext cx="2350568" cy="1762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26a258f4ad352eb8e771f3b6bfa9b5f3fdf4ab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3344</TotalTime>
  <Words>93</Words>
  <Application>Microsoft Office PowerPoint</Application>
  <PresentationFormat>Экран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(июль) МБДОУ «Детский сад №112 комбинированного вида»</vt:lpstr>
      <vt:lpstr> «Родной язык – язык души моей»  Развлечение «Подвижные игры народов Поволжья»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Алиса Альбертовна</cp:lastModifiedBy>
  <cp:revision>430</cp:revision>
  <cp:lastPrinted>2021-02-04T07:26:50Z</cp:lastPrinted>
  <dcterms:created xsi:type="dcterms:W3CDTF">2015-10-13T08:15:21Z</dcterms:created>
  <dcterms:modified xsi:type="dcterms:W3CDTF">2021-08-09T18:51:56Z</dcterms:modified>
</cp:coreProperties>
</file>